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58" r:id="rId4"/>
    <p:sldId id="259" r:id="rId5"/>
    <p:sldId id="262" r:id="rId6"/>
    <p:sldId id="261" r:id="rId7"/>
    <p:sldId id="260" r:id="rId8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50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9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00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38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9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83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46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9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4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0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469181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uomen_pakuri_logo_vaaka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7" y="4830933"/>
            <a:ext cx="1390887" cy="167934"/>
          </a:xfrm>
          <a:prstGeom prst="rect">
            <a:avLst/>
          </a:prstGeom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850900" cy="273844"/>
          </a:xfrm>
        </p:spPr>
        <p:txBody>
          <a:bodyPr/>
          <a:lstStyle/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91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C1BB-4A81-A24D-9B7C-3144A839933F}" type="datetimeFigureOut">
              <a:rPr lang="fi-FI" smtClean="0"/>
              <a:pPr/>
              <a:t>21.2.2019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F35E-36DE-1341-A52D-1E52371410A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6000">
                <a:srgbClr val="F8F8F8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9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uomenpakuri.fi" TargetMode="External"/><Relationship Id="rId2" Type="http://schemas.openxmlformats.org/officeDocument/2006/relationships/hyperlink" Target="http://www.suomenpakuri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suomen_pakuri_powerpoint_taustakuva4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794742"/>
            <a:ext cx="9575800" cy="6732984"/>
          </a:xfrm>
          <a:prstGeom prst="rect">
            <a:avLst/>
          </a:prstGeom>
        </p:spPr>
      </p:pic>
      <p:pic>
        <p:nvPicPr>
          <p:cNvPr id="4" name="Kuva 3" descr="suomen_pakuri_log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4750"/>
            <a:ext cx="3708400" cy="181827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222500" y="3208926"/>
            <a:ext cx="6734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Uusi tuotantomuoto metsänomistajalle</a:t>
            </a:r>
          </a:p>
        </p:txBody>
      </p:sp>
    </p:spTree>
    <p:extLst>
      <p:ext uri="{BB962C8B-B14F-4D97-AF65-F5344CB8AC3E}">
        <p14:creationId xmlns:p14="http://schemas.microsoft.com/office/powerpoint/2010/main" val="426702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Pakurikääpä</a:t>
            </a:r>
          </a:p>
        </p:txBody>
      </p:sp>
      <p:pic>
        <p:nvPicPr>
          <p:cNvPr id="5" name="Sisällön paikkamerkki 4" descr="Valmis pakur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5" y="1695451"/>
            <a:ext cx="3390900" cy="1907382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848100" y="1200151"/>
            <a:ext cx="4838700" cy="3394472"/>
          </a:xfrm>
        </p:spPr>
        <p:txBody>
          <a:bodyPr>
            <a:normAutofit/>
          </a:bodyPr>
          <a:lstStyle/>
          <a:p>
            <a:r>
              <a:rPr lang="fi-FI" sz="2400" dirty="0"/>
              <a:t>Luonnon vahvin antioksidantti, superfood</a:t>
            </a:r>
          </a:p>
          <a:p>
            <a:r>
              <a:rPr lang="fi-FI" sz="2400" dirty="0"/>
              <a:t>Vienti mm. Aasiaan</a:t>
            </a:r>
          </a:p>
          <a:p>
            <a:r>
              <a:rPr lang="fi-FI" sz="2400" dirty="0"/>
              <a:t>Ongelmana saatavuus</a:t>
            </a:r>
          </a:p>
          <a:p>
            <a:r>
              <a:rPr lang="fi-FI" sz="2400" dirty="0"/>
              <a:t>Suurin tuottaja Venäjä</a:t>
            </a:r>
          </a:p>
          <a:p>
            <a:r>
              <a:rPr lang="fi-FI" sz="2400" dirty="0"/>
              <a:t>Tukkuostohinta 30-50 €/kg</a:t>
            </a:r>
          </a:p>
        </p:txBody>
      </p:sp>
    </p:spTree>
    <p:extLst>
      <p:ext uri="{BB962C8B-B14F-4D97-AF65-F5344CB8AC3E}">
        <p14:creationId xmlns:p14="http://schemas.microsoft.com/office/powerpoint/2010/main" val="6283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err="1"/>
              <a:t>Pakuri</a:t>
            </a:r>
            <a:r>
              <a:rPr lang="fi-FI" dirty="0"/>
              <a:t> Oy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56558" y="937014"/>
            <a:ext cx="8430242" cy="3394472"/>
          </a:xfrm>
        </p:spPr>
        <p:txBody>
          <a:bodyPr>
            <a:normAutofit/>
          </a:bodyPr>
          <a:lstStyle/>
          <a:p>
            <a:r>
              <a:rPr lang="fi-FI" sz="2400" dirty="0"/>
              <a:t>Olemme kehittäneet ensimmäisenä maailmassa </a:t>
            </a:r>
            <a:r>
              <a:rPr lang="fi-FI" sz="2400" dirty="0" err="1"/>
              <a:t>pakurinviljelyn</a:t>
            </a:r>
            <a:endParaRPr lang="fi-FI" sz="2400" dirty="0"/>
          </a:p>
          <a:p>
            <a:r>
              <a:rPr lang="fi-FI" sz="2400" dirty="0"/>
              <a:t>Lähes 300 sopimusviljelijää</a:t>
            </a:r>
          </a:p>
          <a:p>
            <a:r>
              <a:rPr lang="fi-FI" sz="2400" dirty="0"/>
              <a:t>Ainut toimija, jolla tieteellisesti ja käytännössäkin todistettu toimiva menetelmä</a:t>
            </a:r>
          </a:p>
          <a:p>
            <a:r>
              <a:rPr lang="fi-FI" sz="2400" dirty="0"/>
              <a:t>Ainoana toimijana hallussa koko tuotantoketju hyödynnettäväksi metsänomistajalle</a:t>
            </a:r>
          </a:p>
          <a:p>
            <a:r>
              <a:rPr lang="fi-FI" sz="2400" dirty="0"/>
              <a:t>Tulemme myös ostamaan Sinulta valmistuvan </a:t>
            </a:r>
            <a:r>
              <a:rPr lang="fi-FI" sz="2400" dirty="0" err="1"/>
              <a:t>pakurin</a:t>
            </a:r>
            <a:r>
              <a:rPr lang="fi-FI" sz="2400" dirty="0"/>
              <a:t> ja takaamme Sinulle parhaan tuoton.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Viljely</a:t>
            </a:r>
          </a:p>
        </p:txBody>
      </p:sp>
      <p:pic>
        <p:nvPicPr>
          <p:cNvPr id="5" name="Sisällön paikkamerkki 4" descr="Esa pora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9494"/>
            <a:ext cx="3181350" cy="1792403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81425" y="1200151"/>
            <a:ext cx="5048250" cy="3394472"/>
          </a:xfrm>
        </p:spPr>
        <p:txBody>
          <a:bodyPr/>
          <a:lstStyle/>
          <a:p>
            <a:r>
              <a:rPr lang="fi-FI" sz="2400" dirty="0"/>
              <a:t>30 alueellista sienikantaa</a:t>
            </a:r>
          </a:p>
          <a:p>
            <a:r>
              <a:rPr lang="fi-FI" sz="2400" dirty="0" err="1"/>
              <a:t>Labrassa</a:t>
            </a:r>
            <a:r>
              <a:rPr lang="fi-FI" sz="2400" dirty="0"/>
              <a:t> kasvatetut pitkät </a:t>
            </a:r>
            <a:r>
              <a:rPr lang="fi-FI" sz="2400" dirty="0" err="1"/>
              <a:t>ympit</a:t>
            </a:r>
            <a:endParaRPr lang="fi-FI" sz="2400" dirty="0"/>
          </a:p>
          <a:p>
            <a:r>
              <a:rPr lang="fi-FI" sz="2400" dirty="0"/>
              <a:t>Tuotto 5-8 kg/puu 5-8:ssa vuodessa</a:t>
            </a:r>
          </a:p>
          <a:p>
            <a:r>
              <a:rPr lang="fi-FI" sz="2400" dirty="0"/>
              <a:t>Mahdollisuus useampaan satoon</a:t>
            </a:r>
          </a:p>
          <a:p>
            <a:r>
              <a:rPr lang="fi-FI" sz="2400" dirty="0"/>
              <a:t>Ensimmäisen sadon arvioitu tuotto  noin 150 €/puu</a:t>
            </a:r>
          </a:p>
          <a:p>
            <a:r>
              <a:rPr lang="fi-FI" sz="2400" dirty="0"/>
              <a:t>Kehitteillä myös lahopuun hyödyntäminen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10" y="0"/>
            <a:ext cx="3445668" cy="4594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”Avaimet käteen” -viljelypaketti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5 € (alv 0%)/ymppi</a:t>
            </a:r>
          </a:p>
          <a:p>
            <a:r>
              <a:rPr lang="fi-FI" dirty="0"/>
              <a:t>Sisältää myös istutuksen ja valmiin </a:t>
            </a:r>
            <a:r>
              <a:rPr lang="fi-FI" dirty="0" err="1"/>
              <a:t>pakurin</a:t>
            </a:r>
            <a:r>
              <a:rPr lang="fi-FI" dirty="0"/>
              <a:t> oston hintatakuulla.</a:t>
            </a:r>
          </a:p>
          <a:p>
            <a:r>
              <a:rPr lang="fi-FI" dirty="0"/>
              <a:t>Toimitamme myös pelkkiä ymppejä ensimmäisenä toimijana maailmassa.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Kiinnostuitko?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i-FI" dirty="0">
                <a:hlinkClick r:id="rId2"/>
              </a:rPr>
              <a:t>www.suomenpakuri.fi</a:t>
            </a:r>
            <a:endParaRPr lang="fi-FI" dirty="0"/>
          </a:p>
          <a:p>
            <a:pPr algn="ctr">
              <a:buNone/>
            </a:pPr>
            <a:r>
              <a:rPr lang="fi-FI" dirty="0">
                <a:hlinkClick r:id="rId3"/>
              </a:rPr>
              <a:t>info@suomenpakuri.fi</a:t>
            </a:r>
            <a:endParaRPr lang="fi-FI" dirty="0"/>
          </a:p>
          <a:p>
            <a:pPr algn="ctr">
              <a:buNone/>
            </a:pPr>
            <a:r>
              <a:rPr lang="fi-FI" dirty="0"/>
              <a:t>0400 922 520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1">
      <a:dk1>
        <a:srgbClr val="3C3C3C"/>
      </a:dk1>
      <a:lt1>
        <a:sysClr val="window" lastClr="FFFFFF"/>
      </a:lt1>
      <a:dk2>
        <a:srgbClr val="3C3C3C"/>
      </a:dk2>
      <a:lt2>
        <a:srgbClr val="F1F4E3"/>
      </a:lt2>
      <a:accent1>
        <a:srgbClr val="8AB64D"/>
      </a:accent1>
      <a:accent2>
        <a:srgbClr val="C0504D"/>
      </a:accent2>
      <a:accent3>
        <a:srgbClr val="3E841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141</Words>
  <Application>Microsoft Office PowerPoint</Application>
  <PresentationFormat>On-screen Show (16:9)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PowerPoint Presentation</vt:lpstr>
      <vt:lpstr>Pakurikääpä</vt:lpstr>
      <vt:lpstr>Suomen Pakuri Oy</vt:lpstr>
      <vt:lpstr>Viljely</vt:lpstr>
      <vt:lpstr>PowerPoint Presentation</vt:lpstr>
      <vt:lpstr>”Avaimet käteen” -viljelypaketti</vt:lpstr>
      <vt:lpstr>Kiinnostuitko?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Jani Kiviranta</dc:creator>
  <cp:lastModifiedBy>Mauri Inha</cp:lastModifiedBy>
  <cp:revision>43</cp:revision>
  <dcterms:created xsi:type="dcterms:W3CDTF">2012-02-12T10:06:30Z</dcterms:created>
  <dcterms:modified xsi:type="dcterms:W3CDTF">2019-02-21T14:43:13Z</dcterms:modified>
</cp:coreProperties>
</file>