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43" d="100"/>
          <a:sy n="43" d="100"/>
        </p:scale>
        <p:origin x="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978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125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03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062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71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43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451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687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70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39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589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D7110-C1B8-43EE-A690-30522DD03239}" type="datetimeFigureOut">
              <a:rPr lang="fi-FI" smtClean="0"/>
              <a:t>27.2.2018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52DE8-4D80-423E-9ED6-49B3157765C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563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127088"/>
            <a:ext cx="11358563" cy="6487721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10046493" y="6540360"/>
            <a:ext cx="261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Lähde: Tilastokeskus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037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 Presentation</vt:lpstr>
    </vt:vector>
  </TitlesOfParts>
  <Company>Eduskunta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Yliluoma Riikka</dc:creator>
  <cp:lastModifiedBy>Mauri Inha</cp:lastModifiedBy>
  <cp:revision>1</cp:revision>
  <dcterms:created xsi:type="dcterms:W3CDTF">2017-12-15T09:23:29Z</dcterms:created>
  <dcterms:modified xsi:type="dcterms:W3CDTF">2018-02-27T16:56:00Z</dcterms:modified>
</cp:coreProperties>
</file>